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49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5FD3A-1DFD-334C-8A67-5E8869C08E73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8F713-0C83-4449-AB18-E4A5CCE66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Dan </a:t>
            </a:r>
            <a:r>
              <a:rPr lang="en-US" smtClean="0"/>
              <a:t>Koestner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8F713-0C83-4449-AB18-E4A5CCE66DB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F8A92-5063-F64A-9A13-4BA49D56965D}" type="datetimeFigureOut">
              <a:rPr lang="en-US" smtClean="0"/>
              <a:pPr/>
              <a:t>9/18/10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C1848-DAD6-464B-AA8A-EA0AFD4E9F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311867" y="0"/>
            <a:ext cx="8403139" cy="722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Macintosh PowerPoint</Application>
  <PresentationFormat>On-screen Show 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RPI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Koestner</dc:creator>
  <cp:lastModifiedBy>Fortun, Kim</cp:lastModifiedBy>
  <cp:revision>2</cp:revision>
  <dcterms:created xsi:type="dcterms:W3CDTF">2010-09-18T11:57:56Z</dcterms:created>
  <dcterms:modified xsi:type="dcterms:W3CDTF">2010-09-18T11:58:39Z</dcterms:modified>
</cp:coreProperties>
</file>